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86" r:id="rId3"/>
    <p:sldId id="289" r:id="rId4"/>
    <p:sldId id="263" r:id="rId5"/>
    <p:sldId id="261" r:id="rId6"/>
    <p:sldId id="264" r:id="rId7"/>
    <p:sldId id="257" r:id="rId8"/>
    <p:sldId id="259" r:id="rId9"/>
    <p:sldId id="260" r:id="rId10"/>
    <p:sldId id="265" r:id="rId11"/>
    <p:sldId id="266" r:id="rId12"/>
    <p:sldId id="258" r:id="rId13"/>
    <p:sldId id="290" r:id="rId14"/>
    <p:sldId id="270" r:id="rId15"/>
    <p:sldId id="271" r:id="rId16"/>
    <p:sldId id="267" r:id="rId17"/>
    <p:sldId id="287" r:id="rId18"/>
    <p:sldId id="284" r:id="rId19"/>
    <p:sldId id="268" r:id="rId20"/>
    <p:sldId id="285" r:id="rId21"/>
    <p:sldId id="272" r:id="rId22"/>
    <p:sldId id="273" r:id="rId23"/>
    <p:sldId id="274" r:id="rId24"/>
    <p:sldId id="275" r:id="rId25"/>
    <p:sldId id="276" r:id="rId26"/>
    <p:sldId id="278" r:id="rId27"/>
    <p:sldId id="279" r:id="rId28"/>
    <p:sldId id="280" r:id="rId29"/>
    <p:sldId id="281" r:id="rId30"/>
    <p:sldId id="283" r:id="rId31"/>
    <p:sldId id="262" r:id="rId32"/>
    <p:sldId id="28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871119-6AD3-403B-9B35-8A0B8C144838}" type="datetimeFigureOut">
              <a:rPr lang="en-US" smtClean="0"/>
              <a:t>10/15/2014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1593FF-6554-4FCF-BF44-F8993016B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432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593FF-6554-4FCF-BF44-F8993016BF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13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0A5C-C743-4A42-8B2A-C493466E7ECA}" type="datetimeFigureOut">
              <a:rPr lang="en-US" smtClean="0"/>
              <a:t>10/15/2014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9F63-BFB4-4FF8-AE90-90FF0585B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072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0A5C-C743-4A42-8B2A-C493466E7ECA}" type="datetimeFigureOut">
              <a:rPr lang="en-US" smtClean="0"/>
              <a:t>10/15/2014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9F63-BFB4-4FF8-AE90-90FF0585B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648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0A5C-C743-4A42-8B2A-C493466E7ECA}" type="datetimeFigureOut">
              <a:rPr lang="en-US" smtClean="0"/>
              <a:t>10/15/2014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9F63-BFB4-4FF8-AE90-90FF0585B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530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0A5C-C743-4A42-8B2A-C493466E7ECA}" type="datetimeFigureOut">
              <a:rPr lang="en-US" smtClean="0"/>
              <a:t>10/15/2014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9F63-BFB4-4FF8-AE90-90FF0585B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832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0A5C-C743-4A42-8B2A-C493466E7ECA}" type="datetimeFigureOut">
              <a:rPr lang="en-US" smtClean="0"/>
              <a:t>10/15/2014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9F63-BFB4-4FF8-AE90-90FF0585B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12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0A5C-C743-4A42-8B2A-C493466E7ECA}" type="datetimeFigureOut">
              <a:rPr lang="en-US" smtClean="0"/>
              <a:t>10/15/2014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9F63-BFB4-4FF8-AE90-90FF0585B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211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0A5C-C743-4A42-8B2A-C493466E7ECA}" type="datetimeFigureOut">
              <a:rPr lang="en-US" smtClean="0"/>
              <a:t>10/15/2014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9F63-BFB4-4FF8-AE90-90FF0585B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12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0A5C-C743-4A42-8B2A-C493466E7ECA}" type="datetimeFigureOut">
              <a:rPr lang="en-US" smtClean="0"/>
              <a:t>10/15/2014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9F63-BFB4-4FF8-AE90-90FF0585B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07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0A5C-C743-4A42-8B2A-C493466E7ECA}" type="datetimeFigureOut">
              <a:rPr lang="en-US" smtClean="0"/>
              <a:t>10/15/2014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9F63-BFB4-4FF8-AE90-90FF0585B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35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0A5C-C743-4A42-8B2A-C493466E7ECA}" type="datetimeFigureOut">
              <a:rPr lang="en-US" smtClean="0"/>
              <a:t>10/15/2014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9F63-BFB4-4FF8-AE90-90FF0585B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181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0A5C-C743-4A42-8B2A-C493466E7ECA}" type="datetimeFigureOut">
              <a:rPr lang="en-US" smtClean="0"/>
              <a:t>10/15/2014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89F63-BFB4-4FF8-AE90-90FF0585B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155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780A5C-C743-4A42-8B2A-C493466E7ECA}" type="datetimeFigureOut">
              <a:rPr lang="en-US" smtClean="0"/>
              <a:t>10/15/2014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89F63-BFB4-4FF8-AE90-90FF0585B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2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9600" b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Angular JS</a:t>
            </a:r>
            <a:endParaRPr lang="en-US" sz="96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And how you shouldn’t use it</a:t>
            </a:r>
            <a:endParaRPr lang="en-US" sz="48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828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Don’t violate and misuse ng event model.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should </a:t>
            </a:r>
            <a:r>
              <a:rPr lang="en-US" i="1" u="sng" dirty="0" smtClean="0"/>
              <a:t>understand</a:t>
            </a:r>
            <a:r>
              <a:rPr lang="en-US" dirty="0" smtClean="0"/>
              <a:t> the event (messaging) model before using it.</a:t>
            </a:r>
            <a:endParaRPr lang="en-US" dirty="0"/>
          </a:p>
          <a:p>
            <a:r>
              <a:rPr lang="en-US" dirty="0" smtClean="0"/>
              <a:t>It’s so easy – where can be any underwater stones? You’re welcome</a:t>
            </a:r>
            <a:r>
              <a:rPr lang="en-US" dirty="0"/>
              <a:t>!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690" y="3436710"/>
            <a:ext cx="10565110" cy="255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22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Once in a real life… or twice…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653838"/>
            <a:ext cx="4167909" cy="7751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41369"/>
            <a:ext cx="732472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09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...and don’t take my words as a dogma or religion, or religious dogma</a:t>
            </a:r>
          </a:p>
          <a:p>
            <a:pPr marL="0" indent="0">
              <a:buNone/>
            </a:pP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272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7130"/>
          </a:xfrm>
        </p:spPr>
        <p:txBody>
          <a:bodyPr/>
          <a:lstStyle/>
          <a:p>
            <a:r>
              <a:rPr lang="en-US" dirty="0" smtClean="0"/>
              <a:t>Spaghetti code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034" y="1182257"/>
            <a:ext cx="11517537" cy="554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7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Nice code, I like it, WAT</a:t>
            </a:r>
            <a:r>
              <a:rPr lang="ru-RU" dirty="0" smtClean="0"/>
              <a:t> </a:t>
            </a:r>
            <a:r>
              <a:rPr lang="en-US" dirty="0" smtClean="0"/>
              <a:t>is wrong with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this slide is not for you =)</a:t>
            </a:r>
          </a:p>
          <a:p>
            <a:r>
              <a:rPr lang="en-US" dirty="0" smtClean="0"/>
              <a:t>Declare a directive-constructing function somewhere else if your directive is big enough.</a:t>
            </a:r>
          </a:p>
          <a:p>
            <a:r>
              <a:rPr lang="en-US" dirty="0" smtClean="0"/>
              <a:t>Declare a controller-function not inside your directive function, if it’s big enough.</a:t>
            </a:r>
          </a:p>
          <a:p>
            <a:r>
              <a:rPr lang="en-US" dirty="0" smtClean="0"/>
              <a:t>Declare http-result processing callback as a separate functions.</a:t>
            </a:r>
          </a:p>
          <a:p>
            <a:r>
              <a:rPr lang="en-US" dirty="0" smtClean="0"/>
              <a:t>Extract any other big-enough callbacks in a separate functions.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79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632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365126"/>
            <a:ext cx="10527799" cy="606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71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7130"/>
          </a:xfrm>
        </p:spPr>
        <p:txBody>
          <a:bodyPr/>
          <a:lstStyle/>
          <a:p>
            <a:r>
              <a:rPr lang="en-US" dirty="0" smtClean="0"/>
              <a:t>Spaghetti code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034" y="1182257"/>
            <a:ext cx="11517537" cy="554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50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5042941" cy="43513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141" y="365125"/>
            <a:ext cx="4950063" cy="48043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891" y="5394035"/>
            <a:ext cx="9316440" cy="14172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3672" y="1306513"/>
            <a:ext cx="3529745" cy="555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32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745" y="1825625"/>
            <a:ext cx="6772510" cy="4351338"/>
          </a:xfrm>
        </p:spPr>
      </p:pic>
    </p:spTree>
    <p:extLst>
      <p:ext uri="{BB962C8B-B14F-4D97-AF65-F5344CB8AC3E}">
        <p14:creationId xmlns:p14="http://schemas.microsoft.com/office/powerpoint/2010/main" val="78754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 manipulations, $compile in Controllers???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Just an ordinary controller – </a:t>
            </a:r>
            <a:r>
              <a:rPr lang="en-US" dirty="0" err="1" smtClean="0"/>
              <a:t>thousandzzz</a:t>
            </a:r>
            <a:r>
              <a:rPr lang="en-US" dirty="0" smtClean="0"/>
              <a:t> of them!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This sample wasn’t crawling out from darkest corners of my mind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229" y="2435382"/>
            <a:ext cx="10200587" cy="286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0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Once in a blue moon…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day our customer came to us and said that he really wants to hire 3 senior developer for at least a </a:t>
            </a:r>
            <a:r>
              <a:rPr lang="en-US" dirty="0" smtClean="0"/>
              <a:t>month</a:t>
            </a:r>
            <a:r>
              <a:rPr lang="en-US" dirty="0"/>
              <a:t>.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53" y="2770789"/>
            <a:ext cx="4383083" cy="24282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389" y="2634449"/>
            <a:ext cx="3124500" cy="229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978" y="3070425"/>
            <a:ext cx="3507377" cy="36608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895" y="4216309"/>
            <a:ext cx="2958745" cy="259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6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there any difference with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23" y="3451225"/>
            <a:ext cx="10502877" cy="239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6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240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Alternative?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923636"/>
            <a:ext cx="10614891" cy="5934363"/>
          </a:xfrm>
        </p:spPr>
        <p:txBody>
          <a:bodyPr/>
          <a:lstStyle/>
          <a:p>
            <a:r>
              <a:rPr lang="en-US" dirty="0" smtClean="0"/>
              <a:t>There is one:  put your </a:t>
            </a:r>
            <a:r>
              <a:rPr lang="en-US" dirty="0" err="1" smtClean="0"/>
              <a:t>dom</a:t>
            </a:r>
            <a:r>
              <a:rPr lang="en-US" dirty="0" smtClean="0"/>
              <a:t>-manipulation logic inside directive as much it’s possible. Or continue doing whatever you did before =)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928" y="1754909"/>
            <a:ext cx="5953125" cy="501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90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3019"/>
            <a:ext cx="10515600" cy="1064305"/>
          </a:xfrm>
        </p:spPr>
        <p:txBody>
          <a:bodyPr/>
          <a:lstStyle/>
          <a:p>
            <a:r>
              <a:rPr lang="en-US" dirty="0" smtClean="0"/>
              <a:t>Separation of concerns.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07324"/>
            <a:ext cx="10515600" cy="4708381"/>
          </a:xfrm>
        </p:spPr>
        <p:txBody>
          <a:bodyPr/>
          <a:lstStyle/>
          <a:p>
            <a:r>
              <a:rPr lang="en-US" dirty="0" smtClean="0"/>
              <a:t>Previous ‘practices’ are all closely tied with this principle. This principle is a root cause for all of them, as it seems to be in my opinion.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106" y="2364510"/>
            <a:ext cx="6067477" cy="435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77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4727"/>
            <a:ext cx="10515600" cy="1551710"/>
          </a:xfrm>
        </p:spPr>
        <p:txBody>
          <a:bodyPr>
            <a:noAutofit/>
          </a:bodyPr>
          <a:lstStyle/>
          <a:p>
            <a:r>
              <a:rPr lang="en-US" sz="3600" dirty="0" smtClean="0"/>
              <a:t>Service to retrieve backend data also takes responsibility to set the busy-status (manipulates DOM).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44073"/>
            <a:ext cx="8499530" cy="51354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094" y="3710710"/>
            <a:ext cx="4641272" cy="297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Separate concerns – single responsibility, etc.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50907"/>
            <a:ext cx="10385166" cy="353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9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And your service would be testable – just inject mock spinner, or another spinner, or anything else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7"/>
            <a:ext cx="10134600" cy="485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36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Ruthless and Senseless empty error callbacks.</a:t>
            </a:r>
            <a:endParaRPr lang="en-US" sz="4800" b="1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80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378472" cy="442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5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29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9308654" cy="58118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04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we hired 3 juniors…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810000" cy="381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713" y="1690688"/>
            <a:ext cx="6644641" cy="498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64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of implicitly defined objects instead of theirs ng-wrappers.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window instead of $window</a:t>
            </a:r>
          </a:p>
          <a:p>
            <a:r>
              <a:rPr lang="en-US" dirty="0" smtClean="0"/>
              <a:t>event instead of $event</a:t>
            </a:r>
          </a:p>
          <a:p>
            <a:r>
              <a:rPr lang="en-US" dirty="0" err="1" smtClean="0"/>
              <a:t>setTimeout</a:t>
            </a:r>
            <a:r>
              <a:rPr lang="en-US" dirty="0" smtClean="0"/>
              <a:t> &amp; $</a:t>
            </a:r>
            <a:r>
              <a:rPr lang="en-US" dirty="0" err="1" smtClean="0"/>
              <a:t>scope.apply</a:t>
            </a:r>
            <a:r>
              <a:rPr lang="en-US" dirty="0" smtClean="0"/>
              <a:t> instead of $timeout</a:t>
            </a:r>
          </a:p>
          <a:p>
            <a:r>
              <a:rPr lang="en-US" dirty="0" err="1" smtClean="0"/>
              <a:t>setInterval</a:t>
            </a:r>
            <a:r>
              <a:rPr lang="en-US" dirty="0" smtClean="0"/>
              <a:t> &amp; </a:t>
            </a:r>
            <a:r>
              <a:rPr lang="en-US" dirty="0" err="1" smtClean="0"/>
              <a:t>scope.apply</a:t>
            </a:r>
            <a:r>
              <a:rPr lang="en-US" dirty="0" smtClean="0"/>
              <a:t> instead of $interval</a:t>
            </a:r>
          </a:p>
          <a:p>
            <a:r>
              <a:rPr lang="en-US" dirty="0" smtClean="0"/>
              <a:t>etc.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08" y="4416858"/>
            <a:ext cx="10389567" cy="214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7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440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2969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...or anything else as a dogma, or religion, or religious dogma</a:t>
            </a: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630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74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272762"/>
            <a:ext cx="10910455" cy="1325563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Scope 						    Pollution 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278" y="0"/>
            <a:ext cx="5820885" cy="6867037"/>
          </a:xfrm>
        </p:spPr>
      </p:pic>
    </p:spTree>
    <p:extLst>
      <p:ext uri="{BB962C8B-B14F-4D97-AF65-F5344CB8AC3E}">
        <p14:creationId xmlns:p14="http://schemas.microsoft.com/office/powerpoint/2010/main" val="381635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Pollution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store all your temporary states, variables, parameters or anything else which is not supposed to be (spell-)bound.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737427"/>
            <a:ext cx="10457349" cy="19546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5232793"/>
            <a:ext cx="10883034" cy="72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39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Pollution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create a service to share/store some states.</a:t>
            </a:r>
          </a:p>
          <a:p>
            <a:r>
              <a:rPr lang="en-US" dirty="0" smtClean="0"/>
              <a:t>Or use OOP and store your temp variables, state inside your objects (e.g. Controller object).</a:t>
            </a:r>
          </a:p>
          <a:p>
            <a:r>
              <a:rPr lang="en-US" dirty="0" smtClean="0"/>
              <a:t>Or use messaging.</a:t>
            </a:r>
          </a:p>
          <a:p>
            <a:r>
              <a:rPr lang="en-US" dirty="0" smtClean="0"/>
              <a:t>Or anything else your creativity will invent.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89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2458"/>
          </a:xfrm>
        </p:spPr>
        <p:txBody>
          <a:bodyPr>
            <a:normAutofit/>
          </a:bodyPr>
          <a:lstStyle/>
          <a:p>
            <a:endParaRPr lang="en-US" sz="4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endParaRPr lang="en-US" sz="4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  <a:p>
            <a:pPr marL="0" indent="0">
              <a:buNone/>
            </a:pPr>
            <a:r>
              <a:rPr lang="en-US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rPr>
              <a:t>Don’t take Angular JS as a dogma, or religion, or religious dogma</a:t>
            </a: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002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Don’t chain calls if they can be done simultaneously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76915"/>
            <a:ext cx="9877184" cy="341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35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make them run simultaneously!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9865"/>
            <a:ext cx="9623078" cy="363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9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8927</TotalTime>
  <Words>473</Words>
  <Application>Microsoft Office PowerPoint</Application>
  <PresentationFormat>Widescreen</PresentationFormat>
  <Paragraphs>65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Batang</vt:lpstr>
      <vt:lpstr>Arial</vt:lpstr>
      <vt:lpstr>Calibri</vt:lpstr>
      <vt:lpstr>Calibri Light</vt:lpstr>
      <vt:lpstr>Office Theme</vt:lpstr>
      <vt:lpstr>Angular JS</vt:lpstr>
      <vt:lpstr>Once in a blue moon…</vt:lpstr>
      <vt:lpstr>And we hired 3 juniors…</vt:lpstr>
      <vt:lpstr>Scope           Pollution </vt:lpstr>
      <vt:lpstr>Scope Pollution</vt:lpstr>
      <vt:lpstr>Scope Pollution</vt:lpstr>
      <vt:lpstr>PowerPoint Presentation</vt:lpstr>
      <vt:lpstr>Don’t chain calls if they can be done simultaneously</vt:lpstr>
      <vt:lpstr>Just make them run simultaneously!</vt:lpstr>
      <vt:lpstr>Don’t violate and misuse ng event model.</vt:lpstr>
      <vt:lpstr>Once in a real life… or twice…</vt:lpstr>
      <vt:lpstr>PowerPoint Presentation</vt:lpstr>
      <vt:lpstr>Spaghetti code</vt:lpstr>
      <vt:lpstr>Nice code, I like it, WAT is wrong with it?</vt:lpstr>
      <vt:lpstr>PowerPoint Presentation</vt:lpstr>
      <vt:lpstr>Spaghetti code</vt:lpstr>
      <vt:lpstr>PowerPoint Presentation</vt:lpstr>
      <vt:lpstr>PowerPoint Presentation</vt:lpstr>
      <vt:lpstr>DOM manipulations, $compile in Controllers???</vt:lpstr>
      <vt:lpstr>Is there any difference with this?</vt:lpstr>
      <vt:lpstr>Alternative?</vt:lpstr>
      <vt:lpstr>Separation of concerns.</vt:lpstr>
      <vt:lpstr>Service to retrieve backend data also takes responsibility to set the busy-status (manipulates DOM).</vt:lpstr>
      <vt:lpstr>Separate concerns – single responsibility, etc.</vt:lpstr>
      <vt:lpstr>And your service would be testable – just inject mock spinner, or another spinner, or anything else</vt:lpstr>
      <vt:lpstr>Ruthless and Senseless empty error callbacks.</vt:lpstr>
      <vt:lpstr>Sample?</vt:lpstr>
      <vt:lpstr>PowerPoint Presentation</vt:lpstr>
      <vt:lpstr>PowerPoint Presentation</vt:lpstr>
      <vt:lpstr>Usage of implicitly defined objects instead of theirs ng-wrappers.</vt:lpstr>
      <vt:lpstr>PowerPoint Presentation</vt:lpstr>
      <vt:lpstr>PowerPoint Presentation</vt:lpstr>
    </vt:vector>
  </TitlesOfParts>
  <Company>EPAM Systems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 JS</dc:title>
  <dc:creator>Kanstantsin Yatskevich</dc:creator>
  <cp:lastModifiedBy>Kanstantsin Yatskevich</cp:lastModifiedBy>
  <cp:revision>61</cp:revision>
  <dcterms:created xsi:type="dcterms:W3CDTF">2014-10-10T07:20:07Z</dcterms:created>
  <dcterms:modified xsi:type="dcterms:W3CDTF">2014-10-16T14:24:48Z</dcterms:modified>
</cp:coreProperties>
</file>